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2" r:id="rId4"/>
    <p:sldId id="258" r:id="rId5"/>
    <p:sldId id="259"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5/28/2019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399" y="334852"/>
            <a:ext cx="8641724" cy="682579"/>
          </a:xfrm>
        </p:spPr>
        <p:txBody>
          <a:bodyPr/>
          <a:lstStyle/>
          <a:p>
            <a:pPr algn="l"/>
            <a:r>
              <a:rPr lang="en-US" sz="3600" dirty="0" smtClean="0"/>
              <a:t>CULTURAL INFLUENCE OF BUSINESS</a:t>
            </a:r>
            <a:endParaRPr lang="en-US" sz="3600" dirty="0"/>
          </a:p>
        </p:txBody>
      </p:sp>
      <p:sp>
        <p:nvSpPr>
          <p:cNvPr id="3" name="Subtitle 2"/>
          <p:cNvSpPr>
            <a:spLocks noGrp="1"/>
          </p:cNvSpPr>
          <p:nvPr>
            <p:ph type="subTitle" idx="1"/>
          </p:nvPr>
        </p:nvSpPr>
        <p:spPr>
          <a:xfrm>
            <a:off x="1069186" y="1571223"/>
            <a:ext cx="7766936" cy="4250027"/>
          </a:xfrm>
        </p:spPr>
        <p:txBody>
          <a:bodyPr>
            <a:normAutofit/>
          </a:bodyPr>
          <a:lstStyle/>
          <a:p>
            <a:pPr algn="ctr"/>
            <a:r>
              <a:rPr lang="en-US" sz="3600" dirty="0" smtClean="0"/>
              <a:t>INSTITUTION AFFILIATION</a:t>
            </a:r>
          </a:p>
          <a:p>
            <a:pPr algn="ctr"/>
            <a:endParaRPr lang="en-US" sz="3600" dirty="0" smtClean="0"/>
          </a:p>
          <a:p>
            <a:pPr algn="ctr"/>
            <a:r>
              <a:rPr lang="en-US" sz="3600" dirty="0" smtClean="0"/>
              <a:t>STUDENTS’ NAME</a:t>
            </a:r>
          </a:p>
          <a:p>
            <a:pPr algn="ctr"/>
            <a:endParaRPr lang="en-US" sz="3600" dirty="0" smtClean="0"/>
          </a:p>
          <a:p>
            <a:pPr algn="ctr"/>
            <a:r>
              <a:rPr lang="en-US" sz="3600" dirty="0" smtClean="0"/>
              <a:t>DATE</a:t>
            </a:r>
            <a:endParaRPr lang="en-US" sz="3600" dirty="0"/>
          </a:p>
        </p:txBody>
      </p:sp>
    </p:spTree>
    <p:extLst>
      <p:ext uri="{BB962C8B-B14F-4D97-AF65-F5344CB8AC3E}">
        <p14:creationId xmlns:p14="http://schemas.microsoft.com/office/powerpoint/2010/main" val="1412719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0184" y="1674254"/>
            <a:ext cx="8596668" cy="3679065"/>
          </a:xfrm>
        </p:spPr>
        <p:txBody>
          <a:bodyPr>
            <a:normAutofit/>
          </a:bodyPr>
          <a:lstStyle/>
          <a:p>
            <a:pPr algn="ctr"/>
            <a:r>
              <a:rPr lang="en-US" dirty="0" smtClean="0"/>
              <a:t>HIFERK COFFEE BEAN</a:t>
            </a:r>
            <a:br>
              <a:rPr lang="en-US" dirty="0" smtClean="0"/>
            </a:br>
            <a:r>
              <a:rPr lang="en-US" dirty="0" smtClean="0"/>
              <a:t/>
            </a:r>
            <a:br>
              <a:rPr lang="en-US" dirty="0" smtClean="0"/>
            </a:br>
            <a:r>
              <a:rPr lang="en-US" dirty="0"/>
              <a:t>Located in </a:t>
            </a:r>
            <a:r>
              <a:rPr lang="en-US" dirty="0" smtClean="0"/>
              <a:t>Toronto</a:t>
            </a:r>
            <a:br>
              <a:rPr lang="en-US" dirty="0" smtClean="0"/>
            </a:br>
            <a:r>
              <a:rPr lang="en-US" dirty="0"/>
              <a:t/>
            </a:r>
            <a:br>
              <a:rPr lang="en-US" dirty="0"/>
            </a:br>
            <a:r>
              <a:rPr lang="en-US" dirty="0"/>
              <a:t>Roasting and serving organic </a:t>
            </a:r>
            <a:r>
              <a:rPr lang="en-US" dirty="0" smtClean="0"/>
              <a:t>Coffee </a:t>
            </a:r>
            <a:r>
              <a:rPr lang="en-US" dirty="0"/>
              <a:t/>
            </a:r>
            <a:br>
              <a:rPr lang="en-US" dirty="0"/>
            </a:br>
            <a:endParaRPr lang="en-US" dirty="0"/>
          </a:p>
        </p:txBody>
      </p:sp>
      <p:sp>
        <p:nvSpPr>
          <p:cNvPr id="3" name="Content Placeholder 2"/>
          <p:cNvSpPr>
            <a:spLocks noGrp="1"/>
          </p:cNvSpPr>
          <p:nvPr>
            <p:ph idx="1"/>
          </p:nvPr>
        </p:nvSpPr>
        <p:spPr>
          <a:xfrm>
            <a:off x="90152" y="7173532"/>
            <a:ext cx="9916732" cy="1397357"/>
          </a:xfrm>
        </p:spPr>
        <p:txBody>
          <a:bodyPr/>
          <a:lstStyle/>
          <a:p>
            <a:pPr marL="0" indent="0" algn="ctr">
              <a:buNone/>
            </a:pPr>
            <a:endParaRPr lang="en-US" dirty="0">
              <a:solidFill>
                <a:schemeClr val="tx2">
                  <a:lumMod val="60000"/>
                  <a:lumOff val="40000"/>
                </a:schemeClr>
              </a:solidFill>
            </a:endParaRPr>
          </a:p>
        </p:txBody>
      </p:sp>
    </p:spTree>
    <p:extLst>
      <p:ext uri="{BB962C8B-B14F-4D97-AF65-F5344CB8AC3E}">
        <p14:creationId xmlns:p14="http://schemas.microsoft.com/office/powerpoint/2010/main" val="3915816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45713"/>
          </a:xfrm>
        </p:spPr>
        <p:txBody>
          <a:bodyPr>
            <a:normAutofit fontScale="90000"/>
          </a:bodyPr>
          <a:lstStyle/>
          <a:p>
            <a:pPr algn="ctr"/>
            <a:r>
              <a:rPr lang="en-US" dirty="0" smtClean="0">
                <a:solidFill>
                  <a:schemeClr val="tx2">
                    <a:lumMod val="60000"/>
                    <a:lumOff val="40000"/>
                  </a:schemeClr>
                </a:solidFill>
              </a:rPr>
              <a:t>Country </a:t>
            </a:r>
            <a:r>
              <a:rPr lang="en-US" dirty="0">
                <a:solidFill>
                  <a:schemeClr val="tx2">
                    <a:lumMod val="60000"/>
                    <a:lumOff val="40000"/>
                  </a:schemeClr>
                </a:solidFill>
              </a:rPr>
              <a:t>Origin of the business</a:t>
            </a:r>
            <a:br>
              <a:rPr lang="en-US" dirty="0">
                <a:solidFill>
                  <a:schemeClr val="tx2">
                    <a:lumMod val="60000"/>
                    <a:lumOff val="40000"/>
                  </a:schemeClr>
                </a:solidFill>
              </a:rPr>
            </a:br>
            <a:endParaRPr lang="en-US" dirty="0"/>
          </a:p>
        </p:txBody>
      </p:sp>
      <p:sp>
        <p:nvSpPr>
          <p:cNvPr id="3" name="Content Placeholder 2"/>
          <p:cNvSpPr>
            <a:spLocks noGrp="1"/>
          </p:cNvSpPr>
          <p:nvPr>
            <p:ph idx="1"/>
          </p:nvPr>
        </p:nvSpPr>
        <p:spPr>
          <a:xfrm>
            <a:off x="677334" y="1751527"/>
            <a:ext cx="8596668" cy="4289835"/>
          </a:xfrm>
        </p:spPr>
        <p:txBody>
          <a:bodyPr>
            <a:normAutofit/>
          </a:bodyPr>
          <a:lstStyle/>
          <a:p>
            <a:r>
              <a:rPr lang="en-US" sz="2400" dirty="0"/>
              <a:t>The business is located in Canada. </a:t>
            </a:r>
            <a:endParaRPr lang="en-US" sz="2400" dirty="0" smtClean="0"/>
          </a:p>
          <a:p>
            <a:r>
              <a:rPr lang="en-US" sz="2400" dirty="0" smtClean="0"/>
              <a:t>It </a:t>
            </a:r>
            <a:r>
              <a:rPr lang="en-US" sz="2400" dirty="0"/>
              <a:t>was initiated in 2011 by two friends who were after emanating as the best businessmen in the world. </a:t>
            </a:r>
            <a:endParaRPr lang="en-US" sz="2400" dirty="0" smtClean="0"/>
          </a:p>
          <a:p>
            <a:r>
              <a:rPr lang="en-US" sz="2400" dirty="0" smtClean="0"/>
              <a:t>Its </a:t>
            </a:r>
            <a:r>
              <a:rPr lang="en-US" sz="2400" dirty="0"/>
              <a:t>mission is to source ethical beans from farmers. </a:t>
            </a:r>
            <a:endParaRPr lang="en-US" sz="2400" dirty="0" smtClean="0"/>
          </a:p>
          <a:p>
            <a:r>
              <a:rPr lang="en-US" sz="2400" dirty="0" smtClean="0"/>
              <a:t>Roasting </a:t>
            </a:r>
            <a:r>
              <a:rPr lang="en-US" sz="2400" dirty="0"/>
              <a:t>them in house, as well as serving fresh Coffee to their customers at a fair price. </a:t>
            </a:r>
            <a:endParaRPr lang="en-US" sz="2400" dirty="0" smtClean="0"/>
          </a:p>
          <a:p>
            <a:r>
              <a:rPr lang="en-US" sz="2400" dirty="0" smtClean="0"/>
              <a:t>It </a:t>
            </a:r>
            <a:r>
              <a:rPr lang="en-US" sz="2400" dirty="0"/>
              <a:t>was started because other hotels offered crappy drinks that were overpriced, and the only way to challenge them was by coming up with another Coffee hotel that could bear the will and care for the customers.</a:t>
            </a:r>
          </a:p>
          <a:p>
            <a:pPr marL="0" indent="0">
              <a:buNone/>
            </a:pPr>
            <a:endParaRPr lang="en-US" sz="2400" dirty="0"/>
          </a:p>
        </p:txBody>
      </p:sp>
    </p:spTree>
    <p:extLst>
      <p:ext uri="{BB962C8B-B14F-4D97-AF65-F5344CB8AC3E}">
        <p14:creationId xmlns:p14="http://schemas.microsoft.com/office/powerpoint/2010/main" val="1953957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41669"/>
            <a:ext cx="8596668" cy="579548"/>
          </a:xfrm>
        </p:spPr>
        <p:txBody>
          <a:bodyPr>
            <a:normAutofit fontScale="90000"/>
          </a:bodyPr>
          <a:lstStyle/>
          <a:p>
            <a:pPr algn="ctr"/>
            <a:r>
              <a:rPr lang="en-US" dirty="0" smtClean="0"/>
              <a:t>COUNTRY THE BUSINESS IS MOVING</a:t>
            </a:r>
            <a:endParaRPr lang="en-US" dirty="0"/>
          </a:p>
        </p:txBody>
      </p:sp>
      <p:sp>
        <p:nvSpPr>
          <p:cNvPr id="3" name="Content Placeholder 2"/>
          <p:cNvSpPr>
            <a:spLocks noGrp="1"/>
          </p:cNvSpPr>
          <p:nvPr>
            <p:ph idx="1"/>
          </p:nvPr>
        </p:nvSpPr>
        <p:spPr>
          <a:xfrm>
            <a:off x="1" y="721217"/>
            <a:ext cx="10277340" cy="5937160"/>
          </a:xfrm>
        </p:spPr>
        <p:txBody>
          <a:bodyPr/>
          <a:lstStyle/>
          <a:p>
            <a:pPr marL="0" indent="0" algn="ctr">
              <a:buNone/>
            </a:pPr>
            <a:r>
              <a:rPr lang="en-US" sz="2400" dirty="0">
                <a:solidFill>
                  <a:schemeClr val="accent4"/>
                </a:solidFill>
              </a:rPr>
              <a:t>Country the business is </a:t>
            </a:r>
            <a:r>
              <a:rPr lang="en-US" sz="2400" dirty="0" smtClean="0">
                <a:solidFill>
                  <a:schemeClr val="accent4"/>
                </a:solidFill>
              </a:rPr>
              <a:t>moving</a:t>
            </a:r>
            <a:endParaRPr lang="en-US" sz="2400" dirty="0">
              <a:solidFill>
                <a:schemeClr val="accent4"/>
              </a:solidFill>
            </a:endParaRPr>
          </a:p>
          <a:p>
            <a:r>
              <a:rPr lang="en-US" sz="2400" dirty="0"/>
              <a:t>After operating for more than eight years in, Canada. </a:t>
            </a:r>
            <a:endParaRPr lang="en-US" sz="2400" dirty="0" smtClean="0"/>
          </a:p>
          <a:p>
            <a:r>
              <a:rPr lang="en-US" sz="2400" dirty="0" smtClean="0"/>
              <a:t>The </a:t>
            </a:r>
            <a:r>
              <a:rPr lang="en-US" sz="2400" dirty="0"/>
              <a:t>business is planned to be expanded to a new location in Positano, Italy as the main headquarters point and Gorome, Turkey, where a new Coffee farm was built. </a:t>
            </a:r>
            <a:endParaRPr lang="en-US" sz="2400" dirty="0" smtClean="0"/>
          </a:p>
          <a:p>
            <a:r>
              <a:rPr lang="en-US" sz="2400" dirty="0" smtClean="0"/>
              <a:t>The </a:t>
            </a:r>
            <a:r>
              <a:rPr lang="en-US" sz="2400" dirty="0"/>
              <a:t>business is looking forward to partner with Ontario farmers on a new line of accessing local, organic baked goods. </a:t>
            </a:r>
            <a:endParaRPr lang="en-US" sz="2400" dirty="0" smtClean="0"/>
          </a:p>
          <a:p>
            <a:r>
              <a:rPr lang="en-US" sz="2400" dirty="0" smtClean="0"/>
              <a:t>The </a:t>
            </a:r>
            <a:r>
              <a:rPr lang="en-US" sz="2400" dirty="0"/>
              <a:t>business is specialized in working directly with farmers to create sustainable partnerships. </a:t>
            </a:r>
            <a:endParaRPr lang="en-US" sz="2400" dirty="0" smtClean="0"/>
          </a:p>
          <a:p>
            <a:r>
              <a:rPr lang="en-US" sz="2400" dirty="0" smtClean="0"/>
              <a:t>The </a:t>
            </a:r>
            <a:r>
              <a:rPr lang="en-US" sz="2400" dirty="0"/>
              <a:t>management team is interested in the services they offer to their customers. </a:t>
            </a:r>
            <a:endParaRPr lang="en-US" sz="2400" dirty="0" smtClean="0"/>
          </a:p>
          <a:p>
            <a:r>
              <a:rPr lang="en-US" sz="2400" dirty="0" smtClean="0"/>
              <a:t>Therefore</a:t>
            </a:r>
            <a:r>
              <a:rPr lang="en-US" sz="2400" dirty="0"/>
              <a:t>, they invite people from different places to stop by and try to have a cup of fresh Coffee for their selves.</a:t>
            </a:r>
          </a:p>
          <a:p>
            <a:endParaRPr lang="en-US" dirty="0"/>
          </a:p>
        </p:txBody>
      </p:sp>
    </p:spTree>
    <p:extLst>
      <p:ext uri="{BB962C8B-B14F-4D97-AF65-F5344CB8AC3E}">
        <p14:creationId xmlns:p14="http://schemas.microsoft.com/office/powerpoint/2010/main" val="1581406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
            <a:ext cx="8596668" cy="914400"/>
          </a:xfrm>
        </p:spPr>
        <p:txBody>
          <a:bodyPr>
            <a:normAutofit fontScale="90000"/>
          </a:bodyPr>
          <a:lstStyle/>
          <a:p>
            <a:pPr algn="ctr"/>
            <a:r>
              <a:rPr lang="en-US" dirty="0" smtClean="0"/>
              <a:t>CHALLENGES FACED WHEN MOVING TO NEW LOCATION</a:t>
            </a:r>
            <a:endParaRPr lang="en-US" dirty="0"/>
          </a:p>
        </p:txBody>
      </p:sp>
      <p:sp>
        <p:nvSpPr>
          <p:cNvPr id="3" name="Content Placeholder 2"/>
          <p:cNvSpPr>
            <a:spLocks noGrp="1"/>
          </p:cNvSpPr>
          <p:nvPr>
            <p:ph idx="1"/>
          </p:nvPr>
        </p:nvSpPr>
        <p:spPr>
          <a:xfrm>
            <a:off x="-1" y="914401"/>
            <a:ext cx="10187190" cy="5126961"/>
          </a:xfrm>
        </p:spPr>
        <p:txBody>
          <a:bodyPr>
            <a:normAutofit/>
          </a:bodyPr>
          <a:lstStyle/>
          <a:p>
            <a:r>
              <a:rPr lang="en-US" sz="2000" dirty="0"/>
              <a:t>Regulations. Lawmakers are haggling over what's called the fiscal cliff, the combination of billions of dollars in tax increases and budget cuts that could not favor the operations of the business, especially in Positano, Italy.</a:t>
            </a:r>
          </a:p>
          <a:p>
            <a:r>
              <a:rPr lang="en-US" sz="2000" dirty="0"/>
              <a:t>People's lifestyle and attitudes. Because it was a new business in the region, most of the people were not used to consume beans and to take Coffee, and this did the business to record low sales performance at first. </a:t>
            </a:r>
            <a:endParaRPr lang="en-US" sz="2000" dirty="0" smtClean="0"/>
          </a:p>
          <a:p>
            <a:r>
              <a:rPr lang="en-US" sz="2000" dirty="0" smtClean="0"/>
              <a:t>Also</a:t>
            </a:r>
            <a:r>
              <a:rPr lang="en-US" sz="2000" dirty="0"/>
              <a:t>, the language was another challenge, especially when addressing visitors from African Asian countries. </a:t>
            </a:r>
          </a:p>
          <a:p>
            <a:r>
              <a:rPr lang="en-US" sz="2000" dirty="0"/>
              <a:t>Cost. Relocating the business requires financial expenditure, it needed the hiring of new employees in new location points, buildings as well as accessing new means of transport and technology like computers. </a:t>
            </a:r>
          </a:p>
          <a:p>
            <a:r>
              <a:rPr lang="en-US" sz="2000" dirty="0"/>
              <a:t>Geographic position. Italy, a European country with a long Mediterranean coastline, poses difficulties in the means of transport to visitors from different parts of the country. It is not centrally located where it can be easily accessed</a:t>
            </a:r>
            <a:r>
              <a:rPr lang="en-US" sz="2000" dirty="0" smtClean="0"/>
              <a:t>. </a:t>
            </a:r>
            <a:endParaRPr lang="en-US" sz="2000" dirty="0"/>
          </a:p>
        </p:txBody>
      </p:sp>
    </p:spTree>
    <p:extLst>
      <p:ext uri="{BB962C8B-B14F-4D97-AF65-F5344CB8AC3E}">
        <p14:creationId xmlns:p14="http://schemas.microsoft.com/office/powerpoint/2010/main" val="3774654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953037"/>
          </a:xfrm>
        </p:spPr>
        <p:txBody>
          <a:bodyPr>
            <a:normAutofit fontScale="90000"/>
          </a:bodyPr>
          <a:lstStyle/>
          <a:p>
            <a:pPr algn="ctr"/>
            <a:r>
              <a:rPr lang="en-US" dirty="0" smtClean="0"/>
              <a:t>WHAT THE BUSINESS DID TO ADAPT TO NEW CULTURE</a:t>
            </a:r>
            <a:endParaRPr lang="en-US" dirty="0"/>
          </a:p>
        </p:txBody>
      </p:sp>
      <p:sp>
        <p:nvSpPr>
          <p:cNvPr id="3" name="Content Placeholder 2"/>
          <p:cNvSpPr>
            <a:spLocks noGrp="1"/>
          </p:cNvSpPr>
          <p:nvPr>
            <p:ph idx="1"/>
          </p:nvPr>
        </p:nvSpPr>
        <p:spPr>
          <a:xfrm>
            <a:off x="103030" y="953037"/>
            <a:ext cx="9723549" cy="5306095"/>
          </a:xfrm>
        </p:spPr>
        <p:txBody>
          <a:bodyPr>
            <a:noAutofit/>
          </a:bodyPr>
          <a:lstStyle/>
          <a:p>
            <a:r>
              <a:rPr lang="en-US" sz="2400" dirty="0"/>
              <a:t>New employees were employed from diversified regions who could at least address all the different kind of languages. It used cultural translation as an opportunity to engage and motivate local workers and customers. </a:t>
            </a:r>
          </a:p>
          <a:p>
            <a:r>
              <a:rPr lang="en-US" sz="2400" dirty="0"/>
              <a:t>The business management team also developed marketing strategies that met social expectations like greetings, images, humor, and creativity that matched local customs.</a:t>
            </a:r>
          </a:p>
          <a:p>
            <a:r>
              <a:rPr lang="en-US" sz="2400" dirty="0"/>
              <a:t>Also, most of the people were encouraged to take Coffee and beans at low prices so that they can come in large number and be familiar with the products in the hotel.</a:t>
            </a:r>
          </a:p>
          <a:p>
            <a:r>
              <a:rPr lang="en-US" sz="2400" dirty="0"/>
              <a:t>It developed cultural inventory by scaling up operations that have cultural translators, systems, processes, and procedures applied universally, and which </a:t>
            </a:r>
            <a:r>
              <a:rPr lang="en-US" sz="2400" dirty="0" smtClean="0"/>
              <a:t>needed tweaking.</a:t>
            </a:r>
            <a:endParaRPr lang="en-US" sz="2400" dirty="0"/>
          </a:p>
        </p:txBody>
      </p:sp>
    </p:spTree>
    <p:extLst>
      <p:ext uri="{BB962C8B-B14F-4D97-AF65-F5344CB8AC3E}">
        <p14:creationId xmlns:p14="http://schemas.microsoft.com/office/powerpoint/2010/main" val="1677214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Was the business successful in a new location?</a:t>
            </a:r>
            <a:endParaRPr lang="en-US" dirty="0"/>
          </a:p>
        </p:txBody>
      </p:sp>
      <p:sp>
        <p:nvSpPr>
          <p:cNvPr id="3" name="Content Placeholder 2"/>
          <p:cNvSpPr>
            <a:spLocks noGrp="1"/>
          </p:cNvSpPr>
          <p:nvPr>
            <p:ph idx="1"/>
          </p:nvPr>
        </p:nvSpPr>
        <p:spPr/>
        <p:txBody>
          <a:bodyPr>
            <a:normAutofit/>
          </a:bodyPr>
          <a:lstStyle/>
          <a:p>
            <a:r>
              <a:rPr lang="en-US" sz="2800" dirty="0"/>
              <a:t>Despite the challenges that raised in new locations that are at Positano and Gorome, it finally managed to coup up with the environment it was operating that made it provide effective and efficient services to its customers to almost the whole parts of Europe and Asia. </a:t>
            </a:r>
            <a:endParaRPr lang="en-US" sz="2800" dirty="0" smtClean="0"/>
          </a:p>
          <a:p>
            <a:r>
              <a:rPr lang="en-US" sz="2800" dirty="0" smtClean="0"/>
              <a:t>Currently</a:t>
            </a:r>
            <a:r>
              <a:rPr lang="en-US" sz="2800" dirty="0"/>
              <a:t>, it is being planned to be expanded to </a:t>
            </a:r>
            <a:r>
              <a:rPr lang="en-US" sz="2800" dirty="0" smtClean="0"/>
              <a:t>African </a:t>
            </a:r>
            <a:r>
              <a:rPr lang="en-US" sz="2800" dirty="0"/>
              <a:t>and South </a:t>
            </a:r>
            <a:r>
              <a:rPr lang="en-US" sz="2800" dirty="0" smtClean="0"/>
              <a:t>America.</a:t>
            </a:r>
            <a:endParaRPr lang="en-US" sz="2800" dirty="0"/>
          </a:p>
        </p:txBody>
      </p:sp>
    </p:spTree>
    <p:extLst>
      <p:ext uri="{BB962C8B-B14F-4D97-AF65-F5344CB8AC3E}">
        <p14:creationId xmlns:p14="http://schemas.microsoft.com/office/powerpoint/2010/main" val="381431176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36</TotalTime>
  <Words>579</Words>
  <Application>Microsoft Office PowerPoint</Application>
  <PresentationFormat>Widescreen</PresentationFormat>
  <Paragraphs>35</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Trebuchet MS</vt:lpstr>
      <vt:lpstr>Wingdings 3</vt:lpstr>
      <vt:lpstr>Facet</vt:lpstr>
      <vt:lpstr>CULTURAL INFLUENCE OF BUSINESS</vt:lpstr>
      <vt:lpstr>HIFERK COFFEE BEAN  Located in Toronto  Roasting and serving organic Coffee  </vt:lpstr>
      <vt:lpstr>Country Origin of the business </vt:lpstr>
      <vt:lpstr>COUNTRY THE BUSINESS IS MOVING</vt:lpstr>
      <vt:lpstr>CHALLENGES FACED WHEN MOVING TO NEW LOCATION</vt:lpstr>
      <vt:lpstr>WHAT THE BUSINESS DID TO ADAPT TO NEW CULTURE</vt:lpstr>
      <vt:lpstr>Was the business successful in a new location?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INFLUENCE OF BUSINESS</dc:title>
  <dc:creator>Windows User</dc:creator>
  <cp:lastModifiedBy>Windows User</cp:lastModifiedBy>
  <cp:revision>5</cp:revision>
  <dcterms:created xsi:type="dcterms:W3CDTF">2019-05-28T00:02:28Z</dcterms:created>
  <dcterms:modified xsi:type="dcterms:W3CDTF">2019-05-28T00:39:20Z</dcterms:modified>
</cp:coreProperties>
</file>